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360000" y="44244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36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37" name="PlaceHolder 5"/>
          <p:cNvSpPr>
            <a:spLocks noGrp="1"/>
          </p:cNvSpPr>
          <p:nvPr>
            <p:ph type="body"/>
          </p:nvPr>
        </p:nvSpPr>
        <p:spPr>
          <a:xfrm>
            <a:off x="506376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0" name="PlaceHolder 3"/>
          <p:cNvSpPr>
            <a:spLocks noGrp="1"/>
          </p:cNvSpPr>
          <p:nvPr>
            <p:ph type="body"/>
          </p:nvPr>
        </p:nvSpPr>
        <p:spPr>
          <a:xfrm>
            <a:off x="346392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1" name="PlaceHolder 4"/>
          <p:cNvSpPr>
            <a:spLocks noGrp="1"/>
          </p:cNvSpPr>
          <p:nvPr>
            <p:ph type="body"/>
          </p:nvPr>
        </p:nvSpPr>
        <p:spPr>
          <a:xfrm>
            <a:off x="656748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2" name="PlaceHolder 5"/>
          <p:cNvSpPr>
            <a:spLocks noGrp="1"/>
          </p:cNvSpPr>
          <p:nvPr>
            <p:ph type="body"/>
          </p:nvPr>
        </p:nvSpPr>
        <p:spPr>
          <a:xfrm>
            <a:off x="36000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3" name="PlaceHolder 6"/>
          <p:cNvSpPr>
            <a:spLocks noGrp="1"/>
          </p:cNvSpPr>
          <p:nvPr>
            <p:ph type="body"/>
          </p:nvPr>
        </p:nvSpPr>
        <p:spPr>
          <a:xfrm>
            <a:off x="346392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4" name="PlaceHolder 7"/>
          <p:cNvSpPr>
            <a:spLocks noGrp="1"/>
          </p:cNvSpPr>
          <p:nvPr>
            <p:ph type="body"/>
          </p:nvPr>
        </p:nvSpPr>
        <p:spPr>
          <a:xfrm>
            <a:off x="656748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52" name="PlaceHolder 2"/>
          <p:cNvSpPr>
            <a:spLocks noGrp="1"/>
          </p:cNvSpPr>
          <p:nvPr>
            <p:ph type="subTitle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/>
          <a:p>
            <a:endParaRPr b="0" lang="en-US" sz="26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subTitle"/>
          </p:nvPr>
        </p:nvSpPr>
        <p:spPr>
          <a:xfrm>
            <a:off x="360000" y="360000"/>
            <a:ext cx="9360000" cy="4173120"/>
          </a:xfrm>
          <a:prstGeom prst="rect">
            <a:avLst/>
          </a:prstGeom>
        </p:spPr>
        <p:txBody>
          <a:bodyPr lIns="0" rIns="0" tIns="0" bIns="0"/>
          <a:p>
            <a:endParaRPr b="0" lang="en-US" sz="26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61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62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63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subTitle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/>
          <a:p>
            <a:endParaRPr b="0" lang="en-US" sz="26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06376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69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0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1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73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4" name="PlaceHolder 3"/>
          <p:cNvSpPr>
            <a:spLocks noGrp="1"/>
          </p:cNvSpPr>
          <p:nvPr>
            <p:ph type="body"/>
          </p:nvPr>
        </p:nvSpPr>
        <p:spPr>
          <a:xfrm>
            <a:off x="360000" y="44244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76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7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8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9" name="PlaceHolder 5"/>
          <p:cNvSpPr>
            <a:spLocks noGrp="1"/>
          </p:cNvSpPr>
          <p:nvPr>
            <p:ph type="body"/>
          </p:nvPr>
        </p:nvSpPr>
        <p:spPr>
          <a:xfrm>
            <a:off x="506376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81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2" name="PlaceHolder 3"/>
          <p:cNvSpPr>
            <a:spLocks noGrp="1"/>
          </p:cNvSpPr>
          <p:nvPr>
            <p:ph type="body"/>
          </p:nvPr>
        </p:nvSpPr>
        <p:spPr>
          <a:xfrm>
            <a:off x="346392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3" name="PlaceHolder 4"/>
          <p:cNvSpPr>
            <a:spLocks noGrp="1"/>
          </p:cNvSpPr>
          <p:nvPr>
            <p:ph type="body"/>
          </p:nvPr>
        </p:nvSpPr>
        <p:spPr>
          <a:xfrm>
            <a:off x="656748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4" name="PlaceHolder 5"/>
          <p:cNvSpPr>
            <a:spLocks noGrp="1"/>
          </p:cNvSpPr>
          <p:nvPr>
            <p:ph type="body"/>
          </p:nvPr>
        </p:nvSpPr>
        <p:spPr>
          <a:xfrm>
            <a:off x="36000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5" name="PlaceHolder 6"/>
          <p:cNvSpPr>
            <a:spLocks noGrp="1"/>
          </p:cNvSpPr>
          <p:nvPr>
            <p:ph type="body"/>
          </p:nvPr>
        </p:nvSpPr>
        <p:spPr>
          <a:xfrm>
            <a:off x="346392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6" name="PlaceHolder 7"/>
          <p:cNvSpPr>
            <a:spLocks noGrp="1"/>
          </p:cNvSpPr>
          <p:nvPr>
            <p:ph type="body"/>
          </p:nvPr>
        </p:nvSpPr>
        <p:spPr>
          <a:xfrm>
            <a:off x="656748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subTitle"/>
          </p:nvPr>
        </p:nvSpPr>
        <p:spPr>
          <a:xfrm>
            <a:off x="360000" y="360000"/>
            <a:ext cx="9360000" cy="4173120"/>
          </a:xfrm>
          <a:prstGeom prst="rect">
            <a:avLst/>
          </a:prstGeom>
        </p:spPr>
        <p:txBody>
          <a:bodyPr lIns="0" rIns="0" tIns="0" bIns="0"/>
          <a:p>
            <a:endParaRPr b="0" lang="en-US" sz="26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6376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0" y="180000"/>
            <a:ext cx="9720000" cy="1260000"/>
          </a:xfrm>
          <a:prstGeom prst="rect">
            <a:avLst/>
          </a:prstGeom>
          <a:solidFill>
            <a:srgbClr val="e74c3c"/>
          </a:solidFill>
          <a:ln w="7200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" name="CustomShape 2"/>
          <p:cNvSpPr/>
          <p:nvPr/>
        </p:nvSpPr>
        <p:spPr>
          <a:xfrm>
            <a:off x="7560000" y="6840000"/>
            <a:ext cx="2520000" cy="540000"/>
          </a:xfrm>
          <a:prstGeom prst="rect">
            <a:avLst/>
          </a:prstGeom>
          <a:solidFill>
            <a:srgbClr val="e74c3c"/>
          </a:solidFill>
          <a:ln w="7200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2" name="CustomShape 3"/>
          <p:cNvSpPr/>
          <p:nvPr/>
        </p:nvSpPr>
        <p:spPr>
          <a:xfrm>
            <a:off x="900000" y="6840000"/>
            <a:ext cx="6480000" cy="540000"/>
          </a:xfrm>
          <a:prstGeom prst="rect">
            <a:avLst/>
          </a:prstGeom>
          <a:solidFill>
            <a:srgbClr val="bdc3c7"/>
          </a:solidFill>
          <a:ln w="7200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" name="CustomShape 4"/>
          <p:cNvSpPr/>
          <p:nvPr/>
        </p:nvSpPr>
        <p:spPr>
          <a:xfrm>
            <a:off x="180000" y="6840000"/>
            <a:ext cx="540000" cy="540000"/>
          </a:xfrm>
          <a:prstGeom prst="rect">
            <a:avLst/>
          </a:prstGeom>
          <a:noFill/>
          <a:ln w="7200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" name="PlaceHolder 5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r>
              <a:rPr b="1" lang="en-US" sz="3200" spc="-1" strike="noStrike">
                <a:solidFill>
                  <a:srgbClr val="ffffff"/>
                </a:solidFill>
                <a:latin typeface="Source Sans Pro Black"/>
              </a:rPr>
              <a:t>Click to edit the title text format</a:t>
            </a:r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5" name="PlaceHolder 6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>
              <a:spcAft>
                <a:spcPts val="1142"/>
              </a:spcAft>
            </a:pPr>
            <a:r>
              <a:rPr b="1" lang="en-US" sz="2600" spc="-1" strike="noStrike">
                <a:solidFill>
                  <a:srgbClr val="1c1c1c"/>
                </a:solidFill>
                <a:latin typeface="Source Sans Pro Semibold"/>
              </a:rPr>
              <a:t>Click to edit the outline text format</a:t>
            </a:r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  <a:p>
            <a:pPr lvl="1" marL="288000">
              <a:spcAft>
                <a:spcPts val="1134"/>
              </a:spcAft>
            </a:pPr>
            <a:r>
              <a:rPr b="0" lang="en-US" sz="2200" spc="-1" strike="noStrike">
                <a:solidFill>
                  <a:srgbClr val="1c1c1c"/>
                </a:solidFill>
                <a:latin typeface="Source Sans Pro Light"/>
              </a:rPr>
              <a:t>Second Outline Level</a:t>
            </a:r>
            <a:endParaRPr b="0" lang="en-US" sz="2200" spc="-1" strike="noStrike">
              <a:solidFill>
                <a:srgbClr val="1c1c1c"/>
              </a:solidFill>
              <a:latin typeface="Source Sans Pro Light"/>
            </a:endParaRPr>
          </a:p>
          <a:p>
            <a:pPr lvl="2" marL="576000">
              <a:spcAft>
                <a:spcPts val="850"/>
              </a:spcAft>
            </a:pPr>
            <a:r>
              <a:rPr b="0" lang="en-US" sz="1800" spc="-1" strike="noStrike">
                <a:solidFill>
                  <a:srgbClr val="1c1c1c"/>
                </a:solidFill>
                <a:latin typeface="Source Sans Pro Light"/>
              </a:rPr>
              <a:t>Third Outline Level</a:t>
            </a:r>
            <a:endParaRPr b="0" lang="en-US" sz="1800" spc="-1" strike="noStrike">
              <a:solidFill>
                <a:srgbClr val="1c1c1c"/>
              </a:solidFill>
              <a:latin typeface="Source Sans Pro Light"/>
            </a:endParaRPr>
          </a:p>
          <a:p>
            <a:pPr lvl="3" marL="864000">
              <a:spcAft>
                <a:spcPts val="567"/>
              </a:spcAft>
            </a:pPr>
            <a:r>
              <a:rPr b="0" lang="en-US" sz="1600" spc="-1" strike="noStrike">
                <a:solidFill>
                  <a:srgbClr val="1c1c1c"/>
                </a:solidFill>
                <a:latin typeface="Source Sans Pro Light"/>
              </a:rPr>
              <a:t>Fourth Outline Level</a:t>
            </a:r>
            <a:endParaRPr b="0" lang="en-US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4" marL="1152000">
              <a:spcAft>
                <a:spcPts val="283"/>
              </a:spcAft>
            </a:pPr>
            <a:r>
              <a:rPr b="0" lang="en-US" sz="1600" spc="-1" strike="noStrike">
                <a:solidFill>
                  <a:srgbClr val="1c1c1c"/>
                </a:solidFill>
                <a:latin typeface="Source Sans Pro Light"/>
              </a:rPr>
              <a:t>Fifth Outline Level</a:t>
            </a:r>
            <a:endParaRPr b="0" lang="en-US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5" marL="1440000">
              <a:spcAft>
                <a:spcPts val="283"/>
              </a:spcAft>
            </a:pPr>
            <a:r>
              <a:rPr b="0" lang="en-US" sz="1600" spc="-1" strike="noStrike">
                <a:solidFill>
                  <a:srgbClr val="1c1c1c"/>
                </a:solidFill>
                <a:latin typeface="Source Sans Pro Light"/>
              </a:rPr>
              <a:t>Sixth Outline Level</a:t>
            </a:r>
            <a:endParaRPr b="0" lang="en-US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6" marL="1728000">
              <a:spcAft>
                <a:spcPts val="283"/>
              </a:spcAft>
            </a:pPr>
            <a:r>
              <a:rPr b="0" lang="en-US" sz="1600" spc="-1" strike="noStrike">
                <a:solidFill>
                  <a:srgbClr val="1c1c1c"/>
                </a:solidFill>
                <a:latin typeface="Source Sans Pro Light"/>
              </a:rPr>
              <a:t>Seventh Outline Level</a:t>
            </a:r>
            <a:endParaRPr b="0" lang="en-US" sz="1600" spc="-1" strike="noStrike">
              <a:solidFill>
                <a:srgbClr val="1c1c1c"/>
              </a:solidFill>
              <a:latin typeface="Source Sans Pro Light"/>
            </a:endParaRPr>
          </a:p>
        </p:txBody>
      </p:sp>
      <p:sp>
        <p:nvSpPr>
          <p:cNvPr id="6" name="PlaceHolder 7"/>
          <p:cNvSpPr>
            <a:spLocks noGrp="1"/>
          </p:cNvSpPr>
          <p:nvPr>
            <p:ph type="dt"/>
          </p:nvPr>
        </p:nvSpPr>
        <p:spPr>
          <a:xfrm>
            <a:off x="7560000" y="6840000"/>
            <a:ext cx="2340000" cy="521640"/>
          </a:xfrm>
          <a:prstGeom prst="rect">
            <a:avLst/>
          </a:prstGeom>
        </p:spPr>
        <p:txBody>
          <a:bodyPr lIns="0" rIns="0" tIns="0" bIns="0" anchor="ctr"/>
          <a:p>
            <a:pPr algn="r"/>
            <a:r>
              <a:rPr b="1" lang="en-US" sz="1800" spc="-1" strike="noStrike">
                <a:solidFill>
                  <a:srgbClr val="ffffff"/>
                </a:solidFill>
                <a:latin typeface="Source Sans Pro Black"/>
              </a:rPr>
              <a:t>&lt;date/time&gt;</a:t>
            </a:r>
            <a:endParaRPr b="1" lang="en-US" sz="18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7" name="PlaceHolder 8"/>
          <p:cNvSpPr>
            <a:spLocks noGrp="1"/>
          </p:cNvSpPr>
          <p:nvPr>
            <p:ph type="ftr"/>
          </p:nvPr>
        </p:nvSpPr>
        <p:spPr>
          <a:xfrm>
            <a:off x="1080000" y="6840000"/>
            <a:ext cx="3240000" cy="54000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1" lang="en-US" sz="1800" spc="-1" strike="noStrike">
                <a:solidFill>
                  <a:srgbClr val="ffffff"/>
                </a:solidFill>
                <a:latin typeface="Source Sans Pro Black"/>
              </a:rPr>
              <a:t>&lt;footer&gt;</a:t>
            </a:r>
            <a:endParaRPr b="1" lang="en-US" sz="18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8" name="PlaceHolder 9"/>
          <p:cNvSpPr>
            <a:spLocks noGrp="1"/>
          </p:cNvSpPr>
          <p:nvPr>
            <p:ph type="sldNum"/>
          </p:nvPr>
        </p:nvSpPr>
        <p:spPr>
          <a:xfrm>
            <a:off x="180000" y="6840000"/>
            <a:ext cx="540000" cy="540000"/>
          </a:xfrm>
          <a:prstGeom prst="rect">
            <a:avLst/>
          </a:prstGeom>
        </p:spPr>
        <p:txBody>
          <a:bodyPr lIns="0" rIns="0" tIns="0" bIns="0" anchor="ctr"/>
          <a:p>
            <a:pPr algn="ctr"/>
            <a:fld id="{444396F4-F7A4-4AC8-A6F8-560667C288E9}" type="slidenum">
              <a:rPr b="1" lang="en-US" sz="1800" spc="-1" strike="noStrike">
                <a:solidFill>
                  <a:srgbClr val="ffffff"/>
                </a:solidFill>
                <a:latin typeface="Source Sans Pro Black"/>
              </a:rPr>
              <a:t>&lt;number&gt;</a:t>
            </a:fld>
            <a:endParaRPr b="1" lang="en-US" sz="1800" spc="-1" strike="noStrike">
              <a:solidFill>
                <a:srgbClr val="ffffff"/>
              </a:solidFill>
              <a:latin typeface="Source Sans Pro Black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CustomShape 1"/>
          <p:cNvSpPr/>
          <p:nvPr/>
        </p:nvSpPr>
        <p:spPr>
          <a:xfrm>
            <a:off x="0" y="3150000"/>
            <a:ext cx="9720000" cy="1260000"/>
          </a:xfrm>
          <a:prstGeom prst="rect">
            <a:avLst/>
          </a:prstGeom>
          <a:solidFill>
            <a:srgbClr val="e74c3c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6" name="PlaceHolder 2"/>
          <p:cNvSpPr>
            <a:spLocks noGrp="1"/>
          </p:cNvSpPr>
          <p:nvPr>
            <p:ph type="title"/>
          </p:nvPr>
        </p:nvSpPr>
        <p:spPr>
          <a:xfrm>
            <a:off x="360000" y="3330000"/>
            <a:ext cx="9360000" cy="900000"/>
          </a:xfrm>
          <a:prstGeom prst="rect">
            <a:avLst/>
          </a:prstGeom>
        </p:spPr>
        <p:txBody>
          <a:bodyPr lIns="0" rIns="0" tIns="0" bIns="0" anchor="b"/>
          <a:p>
            <a:r>
              <a:rPr b="1" lang="en-US" sz="3200" spc="-1" strike="noStrike">
                <a:solidFill>
                  <a:srgbClr val="ffffff"/>
                </a:solidFill>
                <a:latin typeface="Source Sans Pro Black"/>
              </a:rPr>
              <a:t>Click to edit the title text format</a:t>
            </a:r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47" name="PlaceHolder 3"/>
          <p:cNvSpPr>
            <a:spLocks noGrp="1"/>
          </p:cNvSpPr>
          <p:nvPr>
            <p:ph type="body"/>
          </p:nvPr>
        </p:nvSpPr>
        <p:spPr>
          <a:xfrm>
            <a:off x="540000" y="4680000"/>
            <a:ext cx="9180000" cy="2520000"/>
          </a:xfrm>
          <a:prstGeom prst="rect">
            <a:avLst/>
          </a:prstGeom>
        </p:spPr>
        <p:txBody>
          <a:bodyPr lIns="0" rIns="0" tIns="0" bIns="0">
            <a:normAutofit fontScale="94000"/>
          </a:bodyPr>
          <a:p>
            <a:pPr>
              <a:spcAft>
                <a:spcPts val="1142"/>
              </a:spcAft>
            </a:pPr>
            <a:r>
              <a:rPr b="1" lang="en-US" sz="2600" spc="-1" strike="noStrike">
                <a:solidFill>
                  <a:srgbClr val="1c1c1c"/>
                </a:solidFill>
                <a:latin typeface="Source Sans Pro Semibold"/>
              </a:rPr>
              <a:t>Click to edit the outline text format</a:t>
            </a:r>
            <a:endParaRPr b="1" lang="en-US" sz="2600" spc="-1" strike="noStrike">
              <a:solidFill>
                <a:srgbClr val="1c1c1c"/>
              </a:solidFill>
              <a:latin typeface="Source Sans Pro Semibold"/>
            </a:endParaRPr>
          </a:p>
          <a:p>
            <a:pPr lvl="1" marL="288000">
              <a:spcAft>
                <a:spcPts val="1131"/>
              </a:spcAft>
            </a:pPr>
            <a:r>
              <a:rPr b="0" lang="en-US" sz="2200" spc="-1" strike="noStrike">
                <a:solidFill>
                  <a:srgbClr val="1c1c1c"/>
                </a:solidFill>
                <a:latin typeface="Source Sans Pro Light"/>
              </a:rPr>
              <a:t>Second Outline Level</a:t>
            </a:r>
            <a:endParaRPr b="0" lang="en-US" sz="2200" spc="-1" strike="noStrike">
              <a:solidFill>
                <a:srgbClr val="1c1c1c"/>
              </a:solidFill>
              <a:latin typeface="Source Sans Pro Light"/>
            </a:endParaRPr>
          </a:p>
          <a:p>
            <a:pPr lvl="2" marL="576000">
              <a:spcAft>
                <a:spcPts val="850"/>
              </a:spcAft>
            </a:pPr>
            <a:r>
              <a:rPr b="0" lang="en-US" sz="1800" spc="-1" strike="noStrike">
                <a:solidFill>
                  <a:srgbClr val="1c1c1c"/>
                </a:solidFill>
                <a:latin typeface="Source Sans Pro Light"/>
              </a:rPr>
              <a:t>Third Outline Level</a:t>
            </a:r>
            <a:endParaRPr b="0" lang="en-US" sz="1800" spc="-1" strike="noStrike">
              <a:solidFill>
                <a:srgbClr val="1c1c1c"/>
              </a:solidFill>
              <a:latin typeface="Source Sans Pro Light"/>
            </a:endParaRPr>
          </a:p>
          <a:p>
            <a:pPr lvl="3" marL="864000">
              <a:spcAft>
                <a:spcPts val="567"/>
              </a:spcAft>
            </a:pPr>
            <a:r>
              <a:rPr b="0" lang="en-US" sz="1600" spc="-1" strike="noStrike">
                <a:solidFill>
                  <a:srgbClr val="1c1c1c"/>
                </a:solidFill>
                <a:latin typeface="Source Sans Pro Light"/>
              </a:rPr>
              <a:t>Fourth Outline Level</a:t>
            </a:r>
            <a:endParaRPr b="0" lang="en-US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4" marL="1152000">
              <a:spcAft>
                <a:spcPts val="283"/>
              </a:spcAft>
            </a:pPr>
            <a:r>
              <a:rPr b="0" lang="en-US" sz="1600" spc="-1" strike="noStrike">
                <a:solidFill>
                  <a:srgbClr val="1c1c1c"/>
                </a:solidFill>
                <a:latin typeface="Source Sans Pro Light"/>
              </a:rPr>
              <a:t>Fifth Outline Level</a:t>
            </a:r>
            <a:endParaRPr b="0" lang="en-US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5" marL="1440000">
              <a:spcAft>
                <a:spcPts val="283"/>
              </a:spcAft>
            </a:pPr>
            <a:r>
              <a:rPr b="0" lang="en-US" sz="1600" spc="-1" strike="noStrike">
                <a:solidFill>
                  <a:srgbClr val="1c1c1c"/>
                </a:solidFill>
                <a:latin typeface="Source Sans Pro Light"/>
              </a:rPr>
              <a:t>Sixth Outline Level</a:t>
            </a:r>
            <a:endParaRPr b="0" lang="en-US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6" marL="1728000">
              <a:spcAft>
                <a:spcPts val="283"/>
              </a:spcAft>
            </a:pPr>
            <a:r>
              <a:rPr b="0" lang="en-US" sz="1600" spc="-1" strike="noStrike">
                <a:solidFill>
                  <a:srgbClr val="1c1c1c"/>
                </a:solidFill>
                <a:latin typeface="Source Sans Pro Light"/>
              </a:rPr>
              <a:t>Seventh Outline Level</a:t>
            </a:r>
            <a:endParaRPr b="0" lang="en-US" sz="1600" spc="-1" strike="noStrike">
              <a:solidFill>
                <a:srgbClr val="1c1c1c"/>
              </a:solidFill>
              <a:latin typeface="Source Sans Pro Light"/>
            </a:endParaRPr>
          </a:p>
        </p:txBody>
      </p:sp>
      <p:sp>
        <p:nvSpPr>
          <p:cNvPr id="48" name="PlaceHolder 4"/>
          <p:cNvSpPr>
            <a:spLocks noGrp="1"/>
          </p:cNvSpPr>
          <p:nvPr>
            <p:ph type="dt"/>
          </p:nvPr>
        </p:nvSpPr>
        <p:spPr>
          <a:xfrm>
            <a:off x="7560000" y="6840000"/>
            <a:ext cx="2340000" cy="540000"/>
          </a:xfrm>
          <a:prstGeom prst="rect">
            <a:avLst/>
          </a:prstGeom>
        </p:spPr>
        <p:txBody>
          <a:bodyPr lIns="0" rIns="0" tIns="0" bIns="0" anchor="ctr"/>
          <a:p>
            <a:r>
              <a:rPr b="1" lang="en-US" sz="1800" spc="-1" strike="noStrike">
                <a:solidFill>
                  <a:srgbClr val="e74c3c"/>
                </a:solidFill>
                <a:latin typeface="Source Sans Pro Black"/>
              </a:rPr>
              <a:t>&lt;date/time&gt;</a:t>
            </a:r>
            <a:endParaRPr b="1" lang="en-US" sz="1800" spc="-1" strike="noStrike">
              <a:solidFill>
                <a:srgbClr val="e74c3c"/>
              </a:solidFill>
              <a:latin typeface="Source Sans Pro Black"/>
            </a:endParaRPr>
          </a:p>
        </p:txBody>
      </p:sp>
      <p:sp>
        <p:nvSpPr>
          <p:cNvPr id="49" name="PlaceHolder 5"/>
          <p:cNvSpPr>
            <a:spLocks noGrp="1"/>
          </p:cNvSpPr>
          <p:nvPr>
            <p:ph type="ftr"/>
          </p:nvPr>
        </p:nvSpPr>
        <p:spPr>
          <a:xfrm>
            <a:off x="1080000" y="6840000"/>
            <a:ext cx="3240000" cy="54000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1" lang="en-US" sz="1800" spc="-1" strike="noStrike">
                <a:solidFill>
                  <a:srgbClr val="e74c3c"/>
                </a:solidFill>
                <a:latin typeface="Source Sans Pro Black"/>
              </a:rPr>
              <a:t>&lt;footer&gt;</a:t>
            </a:r>
            <a:endParaRPr b="1" lang="en-US" sz="1800" spc="-1" strike="noStrike">
              <a:solidFill>
                <a:srgbClr val="e74c3c"/>
              </a:solidFill>
              <a:latin typeface="Source Sans Pro Black"/>
            </a:endParaRPr>
          </a:p>
        </p:txBody>
      </p:sp>
      <p:sp>
        <p:nvSpPr>
          <p:cNvPr id="50" name="PlaceHolder 6"/>
          <p:cNvSpPr>
            <a:spLocks noGrp="1"/>
          </p:cNvSpPr>
          <p:nvPr>
            <p:ph type="sldNum"/>
          </p:nvPr>
        </p:nvSpPr>
        <p:spPr>
          <a:xfrm>
            <a:off x="180000" y="6840000"/>
            <a:ext cx="540000" cy="540000"/>
          </a:xfrm>
          <a:prstGeom prst="rect">
            <a:avLst/>
          </a:prstGeom>
        </p:spPr>
        <p:txBody>
          <a:bodyPr lIns="0" rIns="0" tIns="0" bIns="0"/>
          <a:p>
            <a:pPr algn="r"/>
            <a:fld id="{AC79C2AA-D12E-4D64-8B7D-63551A7D1346}" type="slidenum">
              <a:rPr b="1" lang="en-US" sz="1800" spc="-1" strike="noStrike">
                <a:solidFill>
                  <a:srgbClr val="e74c3c"/>
                </a:solidFill>
                <a:latin typeface="Source Sans Pro Black"/>
              </a:rPr>
              <a:t>&lt;number&gt;</a:t>
            </a:fld>
            <a:endParaRPr b="1" lang="en-US" sz="1800" spc="-1" strike="noStrike">
              <a:solidFill>
                <a:srgbClr val="e74c3c"/>
              </a:solidFill>
              <a:latin typeface="Source Sans Pro Black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4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Shape 1"/>
          <p:cNvSpPr txBox="1"/>
          <p:nvPr/>
        </p:nvSpPr>
        <p:spPr>
          <a:xfrm>
            <a:off x="360000" y="3330000"/>
            <a:ext cx="9360000" cy="900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88" name="TextShape 2"/>
          <p:cNvSpPr txBox="1"/>
          <p:nvPr/>
        </p:nvSpPr>
        <p:spPr>
          <a:xfrm>
            <a:off x="540000" y="4680000"/>
            <a:ext cx="9180000" cy="2520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/>
          <a:p>
            <a:r>
              <a:rPr b="0" lang="zxx" sz="2200" spc="-1" strike="noStrike">
                <a:solidFill>
                  <a:srgbClr val="1c1c1c"/>
                </a:solidFill>
                <a:latin typeface="Source Sans Pro Light"/>
              </a:rPr>
              <a:t>This is some text.</a:t>
            </a:r>
            <a:endParaRPr b="0" lang="zxx" sz="22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TextShape 1"/>
          <p:cNvSpPr txBox="1"/>
          <p:nvPr/>
        </p:nvSpPr>
        <p:spPr>
          <a:xfrm>
            <a:off x="360000" y="360000"/>
            <a:ext cx="9360000" cy="900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b"/>
          <a:p>
            <a:endParaRPr b="1" lang="en-US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90" name="TextShape 2"/>
          <p:cNvSpPr txBox="1"/>
          <p:nvPr/>
        </p:nvSpPr>
        <p:spPr>
          <a:xfrm>
            <a:off x="329760" y="1980000"/>
            <a:ext cx="9180000" cy="4680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>
              <a:spcAft>
                <a:spcPts val="1142"/>
              </a:spcAft>
            </a:pPr>
            <a:r>
              <a:rPr b="1" lang="zxx" sz="2600" spc="-1" strike="noStrike">
                <a:solidFill>
                  <a:srgbClr val="1c1c1c"/>
                </a:solidFill>
                <a:latin typeface="Source Sans Pro Semibold"/>
              </a:rPr>
              <a:t>And </a:t>
            </a:r>
            <a:r>
              <a:rPr b="1" lang="zxx" sz="2600" spc="-1" strike="noStrike">
                <a:solidFill>
                  <a:srgbClr val="1c1c1c"/>
                </a:solidFill>
                <a:latin typeface="Source Sans Pro Semibold"/>
              </a:rPr>
              <a:t>tihs</a:t>
            </a:r>
            <a:r>
              <a:rPr b="1" lang="zxx" sz="2600" spc="-1" strike="noStrike">
                <a:solidFill>
                  <a:srgbClr val="1c1c1c"/>
                </a:solidFill>
                <a:latin typeface="Source Sans Pro Semibold"/>
              </a:rPr>
              <a:t> is smoe bad </a:t>
            </a:r>
            <a:r>
              <a:rPr b="1" i="1" lang="zxx" sz="2600" spc="-1" strike="noStrike">
                <a:solidFill>
                  <a:srgbClr val="1c1c1c"/>
                </a:solidFill>
                <a:latin typeface="Source Sans Pro Semibold"/>
              </a:rPr>
              <a:t>txet</a:t>
            </a:r>
            <a:r>
              <a:rPr b="1" lang="zxx" sz="2600" spc="-1" strike="noStrike">
                <a:solidFill>
                  <a:srgbClr val="1c1c1c"/>
                </a:solidFill>
                <a:latin typeface="Source Sans Pro Semibold"/>
              </a:rPr>
              <a:t>.</a:t>
            </a:r>
            <a:endParaRPr b="1" lang="zxx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3" dur="indefinite" restart="never" nodeType="tmRoot">
          <p:childTnLst>
            <p:seq>
              <p:cTn id="4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LibreOffice/6.1.3.2$Windows_X86_64 LibreOffice_project/86daf60bf00efa86ad547e59e09d6bb77c699acb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2018-11-08T13:37:02Z</dcterms:created>
  <dc:creator/>
  <dc:description/>
  <dc:language>en-US</dc:language>
  <cp:lastModifiedBy/>
  <dcterms:modified xsi:type="dcterms:W3CDTF">2018-11-08T13:38:38Z</dcterms:modified>
  <cp:revision>2</cp:revision>
  <dc:subject/>
  <dc:title>Alizarin</dc:title>
</cp:coreProperties>
</file>