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8" r:id="rId3"/>
    <p:sldMasterId id="2147483840" r:id="rId4"/>
    <p:sldMasterId id="2147483852" r:id="rId5"/>
  </p:sldMasterIdLst>
  <p:sldIdLst>
    <p:sldId id="276" r:id="rId6"/>
    <p:sldId id="277" r:id="rId7"/>
    <p:sldId id="278" r:id="rId8"/>
    <p:sldId id="279" r:id="rId9"/>
    <p:sldId id="280" r:id="rId1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76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[Book1]Sheet1!$D$9:$D$12</c:f>
              <c:strCache>
                <c:ptCount val="4"/>
                <c:pt idx="0">
                  <c:v>DUB</c:v>
                </c:pt>
                <c:pt idx="1">
                  <c:v>Darklite</c:v>
                </c:pt>
                <c:pt idx="2">
                  <c:v>ODD</c:v>
                </c:pt>
                <c:pt idx="3">
                  <c:v>Boozoholics</c:v>
                </c:pt>
              </c:strCache>
            </c:strRef>
          </c:cat>
          <c:val>
            <c:numRef>
              <c:f>[Book1]Sheet1!$E$9:$E$12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25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791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5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9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09.02.2013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49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09.02.2013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87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09.02.2013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0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09.02.2013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7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09.02.2013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68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09.02.2013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58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09.02.2013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10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09.02.2013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7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73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09.02.2013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23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09.02.2013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56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09.02.2013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23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09.02.2013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14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09.02.2013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37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09.02.2013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59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09.02.2013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05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09.02.2013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39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09.02.2013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47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09.02.2013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0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3EEDA9-C4ED-4691-8708-78AA605F28A8}" type="slidenum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78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09.02.2013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28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09.02.2013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08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09.02.2013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80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09.02.2013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38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8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4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1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2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7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9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95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76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1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0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00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9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09.02.2013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13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09.02.2013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84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09.02.2013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30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09.02.2013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967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09.02.2013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1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378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09.02.2013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214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09.02.2013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217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09.02.2013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23EEDA9-C4ED-4691-8708-78AA605F28A8}" type="slidenum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86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09.02.2013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00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09.02.2013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73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09.02.2013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9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6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1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4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2CDE-64BA-40FB-A2C5-6E50030DC314}" type="datetimeFigureOut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EDA9-C4ED-4691-8708-78AA605F28A8}" type="slidenum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1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982CDE-64BA-40FB-A2C5-6E50030DC314}" type="datetimeFigureOut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3EEDA9-C4ED-4691-8708-78AA605F28A8}" type="slidenum">
              <a:rPr lang="nb-NO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37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982CDE-64BA-40FB-A2C5-6E50030DC314}" type="datetimeFigureOut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09.02.2013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23EEDA9-C4ED-4691-8708-78AA605F28A8}" type="slidenum">
              <a:rPr lang="nb-NO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nb-NO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2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B982CDE-64BA-40FB-A2C5-6E50030DC314}" type="datetimeFigureOut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09.02.2013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23EEDA9-C4ED-4691-8708-78AA605F28A8}" type="slidenum">
              <a:rPr lang="nb-NO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nb-NO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69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982CDE-64BA-40FB-A2C5-6E50030DC314}" type="datetimeFigureOut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09.02.2013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3EEDA9-C4ED-4691-8708-78AA605F28A8}" type="slidenum">
              <a:rPr lang="nb-NO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1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982CDE-64BA-40FB-A2C5-6E50030DC314}" type="datetimeFigureOut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09.02.2013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23EEDA9-C4ED-4691-8708-78AA605F28A8}" type="slidenum">
              <a:rPr lang="nb-NO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nb-NO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18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-1332656" y="2708920"/>
            <a:ext cx="1080120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-1378772" y="3717032"/>
            <a:ext cx="1080120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-1476672" y="1412776"/>
            <a:ext cx="1080120" cy="6480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4" name="PowerPointles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628800" y="-1323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5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3.7037E-7 L 0.62396 3.7037E-7 C 0.90399 3.7037E-7 1.24809 0.00278 1.24809 0.00509 L 1.24809 0.0101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96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3.7037E-7 L 0.62396 3.7037E-7 C 0.90399 3.7037E-7 1.24809 0.00278 1.24809 0.00509 L 1.24809 0.01018 " pathEditMode="relative" rAng="0" ptsTypes="FfFF">
                                      <p:cBhvr>
                                        <p:cTn id="8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96" y="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99 -0.00532 L 0.61996 -0.00532 C 0.9 -0.00532 1.2441 -0.00255 1.2441 -0.00023 L 1.2441 0.00486 " pathEditMode="relative" rAng="0" ptsTypes="FfFF">
                                      <p:cBhvr>
                                        <p:cTn id="10" dur="2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96" y="5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9773" y="2967335"/>
            <a:ext cx="6684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rgbClr val="AEAFA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AEAFA9">
                        <a:shade val="20000"/>
                        <a:satMod val="245000"/>
                      </a:srgbClr>
                    </a:gs>
                    <a:gs pos="43000">
                      <a:srgbClr val="AEAFA9">
                        <a:satMod val="255000"/>
                      </a:srgbClr>
                    </a:gs>
                    <a:gs pos="48000">
                      <a:srgbClr val="AEAFA9">
                        <a:shade val="85000"/>
                        <a:satMod val="255000"/>
                      </a:srgbClr>
                    </a:gs>
                    <a:gs pos="100000">
                      <a:srgbClr val="AEAFA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Powerpointless</a:t>
            </a:r>
            <a:endParaRPr lang="en-US" sz="5400" b="1" cap="all" dirty="0">
              <a:ln w="9000" cmpd="sng">
                <a:solidFill>
                  <a:srgbClr val="AEAFA9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AEAFA9">
                      <a:shade val="20000"/>
                      <a:satMod val="245000"/>
                    </a:srgbClr>
                  </a:gs>
                  <a:gs pos="43000">
                    <a:srgbClr val="AEAFA9">
                      <a:satMod val="255000"/>
                    </a:srgbClr>
                  </a:gs>
                  <a:gs pos="48000">
                    <a:srgbClr val="AEAFA9">
                      <a:shade val="85000"/>
                      <a:satMod val="255000"/>
                    </a:srgbClr>
                  </a:gs>
                  <a:gs pos="100000">
                    <a:srgbClr val="AEAFA9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09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1208" y="2967335"/>
            <a:ext cx="5801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rgbClr val="F7BD40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7BD40">
                        <a:tint val="10000"/>
                        <a:satMod val="155000"/>
                      </a:srgbClr>
                    </a:gs>
                    <a:gs pos="60000">
                      <a:srgbClr val="F7BD40">
                        <a:tint val="30000"/>
                        <a:satMod val="155000"/>
                      </a:srgbClr>
                    </a:gs>
                    <a:gs pos="100000">
                      <a:srgbClr val="F7BD40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ODD Demo Design</a:t>
            </a:r>
            <a:endParaRPr lang="en-US" sz="5400" b="1" dirty="0">
              <a:ln w="24500" cmpd="dbl">
                <a:solidFill>
                  <a:srgbClr val="F7BD40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7BD40">
                      <a:tint val="10000"/>
                      <a:satMod val="155000"/>
                    </a:srgbClr>
                  </a:gs>
                  <a:gs pos="60000">
                    <a:srgbClr val="F7BD40">
                      <a:tint val="30000"/>
                      <a:satMod val="155000"/>
                    </a:srgbClr>
                  </a:gs>
                  <a:gs pos="100000">
                    <a:srgbClr val="F7BD40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3890665"/>
            <a:ext cx="4511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tr0nders0DD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6348" y="4813995"/>
            <a:ext cx="2149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lf0DD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6169" y="5729385"/>
            <a:ext cx="3526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l0DDeb0lt</a:t>
            </a:r>
          </a:p>
        </p:txBody>
      </p:sp>
    </p:spTree>
    <p:extLst>
      <p:ext uri="{BB962C8B-B14F-4D97-AF65-F5344CB8AC3E}">
        <p14:creationId xmlns:p14="http://schemas.microsoft.com/office/powerpoint/2010/main" val="1280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405356"/>
              </p:ext>
            </p:extLst>
          </p:nvPr>
        </p:nvGraphicFramePr>
        <p:xfrm>
          <a:off x="1475656" y="1772816"/>
          <a:ext cx="69847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761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Graphic spid="4" grpId="1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836712"/>
            <a:ext cx="7035180" cy="377026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cap="all" dirty="0" smtClean="0">
                <a:ln w="0"/>
                <a:gradFill flip="none">
                  <a:gsLst>
                    <a:gs pos="0">
                      <a:srgbClr val="6EA0B0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EA0B0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EA0B0">
                        <a:shade val="65000"/>
                        <a:satMod val="130000"/>
                      </a:srgbClr>
                    </a:gs>
                    <a:gs pos="92000">
                      <a:srgbClr val="6EA0B0">
                        <a:shade val="50000"/>
                        <a:satMod val="120000"/>
                      </a:srgbClr>
                    </a:gs>
                    <a:gs pos="100000">
                      <a:srgbClr val="6EA0B0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FIN</a:t>
            </a:r>
            <a:endParaRPr lang="en-US" sz="23900" b="1" cap="all" dirty="0">
              <a:ln w="0"/>
              <a:gradFill flip="none">
                <a:gsLst>
                  <a:gs pos="0">
                    <a:srgbClr val="6EA0B0">
                      <a:tint val="75000"/>
                      <a:shade val="75000"/>
                      <a:satMod val="170000"/>
                    </a:srgbClr>
                  </a:gs>
                  <a:gs pos="49000">
                    <a:srgbClr val="6EA0B0">
                      <a:tint val="88000"/>
                      <a:shade val="65000"/>
                      <a:satMod val="172000"/>
                    </a:srgbClr>
                  </a:gs>
                  <a:gs pos="50000">
                    <a:srgbClr val="6EA0B0">
                      <a:shade val="65000"/>
                      <a:satMod val="130000"/>
                    </a:srgbClr>
                  </a:gs>
                  <a:gs pos="92000">
                    <a:srgbClr val="6EA0B0">
                      <a:shade val="50000"/>
                      <a:satMod val="120000"/>
                    </a:srgbClr>
                  </a:gs>
                  <a:gs pos="100000">
                    <a:srgbClr val="6EA0B0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5589240"/>
            <a:ext cx="8879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Det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var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jaggu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 fin demo!</a:t>
            </a:r>
            <a:endParaRPr lang="en-US" sz="5400" b="1" dirty="0">
              <a:ln w="11430"/>
              <a:gradFill>
                <a:gsLst>
                  <a:gs pos="0">
                    <a:srgbClr val="CCAF0A">
                      <a:tint val="70000"/>
                      <a:satMod val="245000"/>
                    </a:srgbClr>
                  </a:gs>
                  <a:gs pos="75000">
                    <a:srgbClr val="CCAF0A">
                      <a:tint val="90000"/>
                      <a:shade val="60000"/>
                      <a:satMod val="240000"/>
                    </a:srgbClr>
                  </a:gs>
                  <a:gs pos="100000">
                    <a:srgbClr val="CCAF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044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4271</TotalTime>
  <Words>15</Words>
  <Application>Microsoft Office PowerPoint</Application>
  <PresentationFormat>On-screen Show (4:3)</PresentationFormat>
  <Paragraphs>7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Apex</vt:lpstr>
      <vt:lpstr>Couture</vt:lpstr>
      <vt:lpstr>Mylar</vt:lpstr>
      <vt:lpstr>Slipstream</vt:lpstr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</dc:creator>
  <cp:lastModifiedBy>Mia</cp:lastModifiedBy>
  <cp:revision>15</cp:revision>
  <dcterms:created xsi:type="dcterms:W3CDTF">2013-02-09T20:20:24Z</dcterms:created>
  <dcterms:modified xsi:type="dcterms:W3CDTF">2013-02-12T19:48:38Z</dcterms:modified>
</cp:coreProperties>
</file>